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EA3A1-D1D6-4740-8843-E0B3531B0FC6}" v="226" dt="2025-09-14T19:39:49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4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er Cavadas Ortega" userId="fd0284169627e54c" providerId="LiveId" clId="{E7A7D44D-0A3A-480C-B74F-DE0ED7FE88B6}"/>
    <pc:docChg chg="custSel modSld">
      <pc:chgData name="Iker Cavadas Ortega" userId="fd0284169627e54c" providerId="LiveId" clId="{E7A7D44D-0A3A-480C-B74F-DE0ED7FE88B6}" dt="2025-09-14T20:02:18.303" v="19" actId="20577"/>
      <pc:docMkLst>
        <pc:docMk/>
      </pc:docMkLst>
      <pc:sldChg chg="addSp delSp modSp mod">
        <pc:chgData name="Iker Cavadas Ortega" userId="fd0284169627e54c" providerId="LiveId" clId="{E7A7D44D-0A3A-480C-B74F-DE0ED7FE88B6}" dt="2025-09-14T19:47:15.160" v="9" actId="1076"/>
        <pc:sldMkLst>
          <pc:docMk/>
          <pc:sldMk cId="627100602" sldId="257"/>
        </pc:sldMkLst>
        <pc:spChg chg="mod">
          <ac:chgData name="Iker Cavadas Ortega" userId="fd0284169627e54c" providerId="LiveId" clId="{E7A7D44D-0A3A-480C-B74F-DE0ED7FE88B6}" dt="2025-09-14T19:47:01.601" v="4" actId="20577"/>
          <ac:spMkLst>
            <pc:docMk/>
            <pc:sldMk cId="627100602" sldId="257"/>
            <ac:spMk id="7" creationId="{05A816EE-73E8-B20C-3CA3-B6F913BA1D91}"/>
          </ac:spMkLst>
        </pc:spChg>
        <pc:picChg chg="add mod">
          <ac:chgData name="Iker Cavadas Ortega" userId="fd0284169627e54c" providerId="LiveId" clId="{E7A7D44D-0A3A-480C-B74F-DE0ED7FE88B6}" dt="2025-09-14T19:47:15.160" v="9" actId="1076"/>
          <ac:picMkLst>
            <pc:docMk/>
            <pc:sldMk cId="627100602" sldId="257"/>
            <ac:picMk id="3" creationId="{7C25EC91-B01D-8EE9-3FA4-40D4E2331B2F}"/>
          </ac:picMkLst>
        </pc:picChg>
        <pc:picChg chg="del">
          <ac:chgData name="Iker Cavadas Ortega" userId="fd0284169627e54c" providerId="LiveId" clId="{E7A7D44D-0A3A-480C-B74F-DE0ED7FE88B6}" dt="2025-09-14T19:47:08.692" v="8" actId="478"/>
          <ac:picMkLst>
            <pc:docMk/>
            <pc:sldMk cId="627100602" sldId="257"/>
            <ac:picMk id="10" creationId="{DF27E500-CF1C-BD45-B26A-6A7D5F187BFB}"/>
          </ac:picMkLst>
        </pc:picChg>
      </pc:sldChg>
      <pc:sldChg chg="addSp delSp modSp mod">
        <pc:chgData name="Iker Cavadas Ortega" userId="fd0284169627e54c" providerId="LiveId" clId="{E7A7D44D-0A3A-480C-B74F-DE0ED7FE88B6}" dt="2025-09-14T19:48:12.272" v="17" actId="1076"/>
        <pc:sldMkLst>
          <pc:docMk/>
          <pc:sldMk cId="2156681704" sldId="258"/>
        </pc:sldMkLst>
        <pc:picChg chg="del">
          <ac:chgData name="Iker Cavadas Ortega" userId="fd0284169627e54c" providerId="LiveId" clId="{E7A7D44D-0A3A-480C-B74F-DE0ED7FE88B6}" dt="2025-09-14T19:47:53.842" v="10" actId="478"/>
          <ac:picMkLst>
            <pc:docMk/>
            <pc:sldMk cId="2156681704" sldId="258"/>
            <ac:picMk id="3" creationId="{8D4761E7-975D-7FF3-E32D-E4E73CFC8EC4}"/>
          </ac:picMkLst>
        </pc:picChg>
        <pc:picChg chg="add mod modCrop">
          <ac:chgData name="Iker Cavadas Ortega" userId="fd0284169627e54c" providerId="LiveId" clId="{E7A7D44D-0A3A-480C-B74F-DE0ED7FE88B6}" dt="2025-09-14T19:48:12.272" v="17" actId="1076"/>
          <ac:picMkLst>
            <pc:docMk/>
            <pc:sldMk cId="2156681704" sldId="258"/>
            <ac:picMk id="4" creationId="{664200C1-5ECC-985D-7FCA-71FCE46E0BB2}"/>
          </ac:picMkLst>
        </pc:picChg>
      </pc:sldChg>
      <pc:sldChg chg="modSp mod">
        <pc:chgData name="Iker Cavadas Ortega" userId="fd0284169627e54c" providerId="LiveId" clId="{E7A7D44D-0A3A-480C-B74F-DE0ED7FE88B6}" dt="2025-09-14T20:02:18.303" v="19" actId="20577"/>
        <pc:sldMkLst>
          <pc:docMk/>
          <pc:sldMk cId="2788756745" sldId="259"/>
        </pc:sldMkLst>
        <pc:spChg chg="mod">
          <ac:chgData name="Iker Cavadas Ortega" userId="fd0284169627e54c" providerId="LiveId" clId="{E7A7D44D-0A3A-480C-B74F-DE0ED7FE88B6}" dt="2025-09-14T20:02:18.303" v="19" actId="20577"/>
          <ac:spMkLst>
            <pc:docMk/>
            <pc:sldMk cId="2788756745" sldId="259"/>
            <ac:spMk id="7" creationId="{3F09491E-9819-00F8-BEC4-338FEED0F1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C55D5-FC1C-EE53-55B2-20D42100E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40D88-2995-3075-EA86-A2F52E2E4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136DBA-C192-E9CF-C625-DB77D504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A7A3C2-A812-987C-AF50-841EE565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61B78-C3BD-EF0F-432E-06A42E87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894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1D35E-86A7-4652-C198-D06AE864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7FBB62-64B0-5E7C-502A-43857693E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931A2C-6B7B-2E92-01F8-AB48084E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56F2AD-DF8A-0ED2-DF92-FFAA1486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2FCC3-774C-B120-EFBD-C131087D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28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16B58E-0FE1-1B8C-CCF7-8B912A978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801E2B-E198-7F9C-6742-FBB3FEB90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5B63C-6FBE-C0AE-682D-506D26F8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75959-E99D-57CE-2825-CD1EDA6C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B2B1F1-8F95-C4FC-234E-D9BC719F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68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D3F20-AF25-1871-F91A-CF028C20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331A2-4ADB-E1E2-AE70-61E03255C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2A13B1-B053-6355-E97E-7423259D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4839D-2F4B-74CC-A05A-8084FB57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C700B4-79DF-E8B4-DE3D-DB8A620D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9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B94E2-3441-6D69-0C6D-4A3A8673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CB8E4B-FE06-F0D3-4DDE-75FDA33E0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BDC3DC-3644-1B90-20ED-5F3B44CF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647DC-0166-F834-9826-0175926E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97C9E-4B60-6C36-7A4A-0FE24A37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50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27367-E132-0007-5FC0-BF98DF0B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581F24-6A45-C4E1-2023-081BA5B14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302BA7-8B55-ED74-E353-1EE617D8D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D08355-7D54-0EA9-C9C9-64850AB7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C0CFEC-1BBD-5D76-F620-255AFA73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12A75-2024-DB22-0786-01062F0E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08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2ED87-7024-029C-205E-BBD96755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2D03D8-1A1E-2D60-D774-78DF689F2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B87F5A-2418-8FB9-4FC2-60AC82AEE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22C393-018F-AB58-BCCE-2F75EEE3D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6D3314-C5A2-68EE-A6D8-8EFC75F78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32A0AD-E065-DAE1-F01C-D7BAA02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7BB6DE-B6A0-0E85-D0D4-0AE39862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B9EE8C-79E2-B623-2BB6-AF84AFC8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32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204F3-5F72-2219-18C4-3B2B2A4F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220033-DB8B-3C9A-CC15-B3CBC744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84A5A5-6723-BE9A-DC70-AB807CFD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A1AFA5-CD9A-A90E-DA49-AD4EB45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60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E200B7-1ADA-BA17-0696-394B7324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8D22CC-1614-5D3C-74B0-A2A0EB1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50FF7F-7D0C-1BAF-28B0-B8E75D7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01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8223B-8C6B-48D2-EFC4-6A165F90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C1A032-5050-C0F1-535A-CC9F2CAE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4B7508-D358-9153-9BE5-55B2D5E93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41858-72EA-E0AA-6ACA-320E1A36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A65F3C-BD51-CAED-90FA-A52BFE03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C4009E-4C63-B1BA-6DF9-96C36371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3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C048D-20FF-A6BF-DFF5-D4F9404F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93D2F6-53B5-8FEB-1EDC-0A2457763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D0655E-117D-EE5F-1202-80F08FAC0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09C58B-A281-5920-4840-6AE15E0F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ADFC54-BA3B-A58E-4EBA-C9DC191C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6911C6-FB62-36EA-0752-28131A5A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42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59BE73-A217-3D3F-B3B9-3405D6DF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E71B03-BF1C-A95C-E430-E7EF6B9A6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1EFEDD-A35D-39D4-449A-12FA34DAD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821E0-3DEF-95E2-FBDC-F79823012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9D0C8-278D-6C4A-A4FA-B837C1BD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85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openclipart.org/detail/170476/play-button-by-diamonjohn-17047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328E1-9AB3-4EDE-7B3C-35E2B2F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352904D3-2CE3-C7DC-53BF-9410A4D27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13328" y="3429000"/>
            <a:ext cx="2165343" cy="216534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11E9710-8B01-546B-56E0-E77F7900FCD6}"/>
              </a:ext>
            </a:extLst>
          </p:cNvPr>
          <p:cNvSpPr/>
          <p:nvPr/>
        </p:nvSpPr>
        <p:spPr>
          <a:xfrm>
            <a:off x="3313538" y="1433503"/>
            <a:ext cx="556492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LET’S GO !!!</a:t>
            </a:r>
          </a:p>
        </p:txBody>
      </p:sp>
      <p:pic>
        <p:nvPicPr>
          <p:cNvPr id="8" name="ringtones-super-mario-bros">
            <a:hlinkClick r:id="" action="ppaction://media"/>
            <a:extLst>
              <a:ext uri="{FF2B5EF4-FFF2-40B4-BE49-F238E27FC236}">
                <a16:creationId xmlns:a16="http://schemas.microsoft.com/office/drawing/2014/main" id="{1B735C9B-D516-31A0-ECDD-49807FD0F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012EA-B6FF-DB21-3E54-F2F666E8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5A816EE-73E8-B20C-3CA3-B6F913BA1D91}"/>
              </a:ext>
            </a:extLst>
          </p:cNvPr>
          <p:cNvSpPr/>
          <p:nvPr/>
        </p:nvSpPr>
        <p:spPr>
          <a:xfrm>
            <a:off x="7358686" y="3941505"/>
            <a:ext cx="317734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¡HOLA</a:t>
            </a:r>
          </a:p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IRATI!</a:t>
            </a:r>
          </a:p>
        </p:txBody>
      </p:sp>
      <p:pic>
        <p:nvPicPr>
          <p:cNvPr id="2052" name="Picture 4" descr="Usuario Blog:JV 2009/Hola | Super Mario Wiki | Fandom">
            <a:extLst>
              <a:ext uri="{FF2B5EF4-FFF2-40B4-BE49-F238E27FC236}">
                <a16:creationId xmlns:a16="http://schemas.microsoft.com/office/drawing/2014/main" id="{DF39DF29-A7DB-915A-5477-3088EA67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4" y="361950"/>
            <a:ext cx="4791075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C25EC91-B01D-8EE9-3FA4-40D4E233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454" y="288428"/>
            <a:ext cx="2739808" cy="36530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710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C15D-E0BA-AFFE-9896-78BC02926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D6B5EC4-B9E2-9446-5A52-DA33D2C3420A}"/>
              </a:ext>
            </a:extLst>
          </p:cNvPr>
          <p:cNvSpPr/>
          <p:nvPr/>
        </p:nvSpPr>
        <p:spPr>
          <a:xfrm>
            <a:off x="4978166" y="1073174"/>
            <a:ext cx="721383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CELEBRO MI CUMPLEAÑOS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 ME ENCANTARÍA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 ESTUVIERAS ALLÍ.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EF5260-8303-E77F-19B2-66C62B68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3" y="794970"/>
            <a:ext cx="4077269" cy="5268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84" name="Picture 12" descr="Beyblade X Beyblade X CX-01 Starter Drave S6-60V : Amazon.es: Juguetes y  juegos">
            <a:extLst>
              <a:ext uri="{FF2B5EF4-FFF2-40B4-BE49-F238E27FC236}">
                <a16:creationId xmlns:a16="http://schemas.microsoft.com/office/drawing/2014/main" id="{5F0DFA3F-547F-6AF4-C73E-7EC2D2B5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71" y="4633181"/>
            <a:ext cx="694556" cy="6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8BDB1AD-CA5E-86C2-1315-DE3FFDDD41DC}"/>
              </a:ext>
            </a:extLst>
          </p:cNvPr>
          <p:cNvGrpSpPr/>
          <p:nvPr/>
        </p:nvGrpSpPr>
        <p:grpSpPr>
          <a:xfrm>
            <a:off x="6393341" y="54506"/>
            <a:ext cx="4383484" cy="1108662"/>
            <a:chOff x="6439892" y="54506"/>
            <a:chExt cx="4383484" cy="1108662"/>
          </a:xfrm>
        </p:grpSpPr>
        <p:pic>
          <p:nvPicPr>
            <p:cNvPr id="3076" name="Picture 4" descr="Bowser | Mario Wiki | Fandom">
              <a:extLst>
                <a:ext uri="{FF2B5EF4-FFF2-40B4-BE49-F238E27FC236}">
                  <a16:creationId xmlns:a16="http://schemas.microsoft.com/office/drawing/2014/main" id="{F688DEC3-8597-4CA1-DADC-4E48D606B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438" y="100018"/>
              <a:ext cx="1015282" cy="101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uigi - Super Mario 3D World and Bowser's Fury Guide - IGN">
              <a:extLst>
                <a:ext uri="{FF2B5EF4-FFF2-40B4-BE49-F238E27FC236}">
                  <a16:creationId xmlns:a16="http://schemas.microsoft.com/office/drawing/2014/main" id="{3E7325F9-3BDA-E343-0073-DE62EDC2C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577" y="352298"/>
              <a:ext cx="648717" cy="76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Princesa Peach | Super Mario Wiki | Fandom">
              <a:extLst>
                <a:ext uri="{FF2B5EF4-FFF2-40B4-BE49-F238E27FC236}">
                  <a16:creationId xmlns:a16="http://schemas.microsoft.com/office/drawing/2014/main" id="{E676D234-B792-40D6-E390-DFF7CFC0C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888" y="216309"/>
              <a:ext cx="490942" cy="90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Toad | Héroes Wiki | Fandom">
              <a:extLst>
                <a:ext uri="{FF2B5EF4-FFF2-40B4-BE49-F238E27FC236}">
                  <a16:creationId xmlns:a16="http://schemas.microsoft.com/office/drawing/2014/main" id="{83E16595-0C75-D2A6-20EB-A2C34A6A2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9892" y="526129"/>
              <a:ext cx="339170" cy="59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Galería: Diseño de los personajes de Super Mario Bros. Wonder">
              <a:extLst>
                <a:ext uri="{FF2B5EF4-FFF2-40B4-BE49-F238E27FC236}">
                  <a16:creationId xmlns:a16="http://schemas.microsoft.com/office/drawing/2014/main" id="{F8572F1D-13B7-66E7-BCAB-F1D1F972E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488" y="54506"/>
              <a:ext cx="877691" cy="110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Elefanzana | Super Mario Wiki | Fandom">
              <a:extLst>
                <a:ext uri="{FF2B5EF4-FFF2-40B4-BE49-F238E27FC236}">
                  <a16:creationId xmlns:a16="http://schemas.microsoft.com/office/drawing/2014/main" id="{DA66DBB7-867C-8685-933F-7B9916136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408" y="648816"/>
              <a:ext cx="636968" cy="51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0" name="Picture 18" descr="BEYBLADE X Beyblade X BX-23 Starter Phoenix Wing 9-60GF - Discovery Japan  Mall">
            <a:extLst>
              <a:ext uri="{FF2B5EF4-FFF2-40B4-BE49-F238E27FC236}">
                <a16:creationId xmlns:a16="http://schemas.microsoft.com/office/drawing/2014/main" id="{52AF045D-383D-5ED6-51DD-8567EA85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42" y="4678117"/>
            <a:ext cx="688668" cy="6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64200C1-5ECC-985D-7FCA-71FCE46E0BB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12"/>
          <a:stretch>
            <a:fillRect/>
          </a:stretch>
        </p:blipFill>
        <p:spPr>
          <a:xfrm>
            <a:off x="6057353" y="3285283"/>
            <a:ext cx="4925962" cy="335640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566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40A9C-2B8A-BE8D-7E86-52061663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E39727-399D-73AB-B599-338A5811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4" y="416814"/>
            <a:ext cx="2295497" cy="2781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09491E-9819-00F8-BEC4-338FEED0F1E4}"/>
              </a:ext>
            </a:extLst>
          </p:cNvPr>
          <p:cNvSpPr/>
          <p:nvPr/>
        </p:nvSpPr>
        <p:spPr>
          <a:xfrm>
            <a:off x="143985" y="3044279"/>
            <a:ext cx="119040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VENDRÁN </a:t>
            </a:r>
            <a:r>
              <a:rPr lang="es-ES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 MONTÓN </a:t>
            </a:r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 AMIGAS Y AMIGOS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D1F2A2-276A-DBA8-3B24-6E7ADFAD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81" y="3934181"/>
            <a:ext cx="4127961" cy="26917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F026F5-91C3-DBF9-54DE-B7EFCBB49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79" y="3934181"/>
            <a:ext cx="5581202" cy="2507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D293C05-1FDC-76B5-1A26-BC14CE589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679" y="222284"/>
            <a:ext cx="5860528" cy="2507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4" descr="Bowser | Mario Wiki | Fandom">
            <a:extLst>
              <a:ext uri="{FF2B5EF4-FFF2-40B4-BE49-F238E27FC236}">
                <a16:creationId xmlns:a16="http://schemas.microsoft.com/office/drawing/2014/main" id="{0D5E0A28-E799-8F5F-6703-9BAF10F3A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38" y="2026641"/>
            <a:ext cx="1015282" cy="10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uigi - Super Mario 3D World and Bowser's Fury Guide - IGN">
            <a:extLst>
              <a:ext uri="{FF2B5EF4-FFF2-40B4-BE49-F238E27FC236}">
                <a16:creationId xmlns:a16="http://schemas.microsoft.com/office/drawing/2014/main" id="{6F586C02-C894-6DBE-A49F-42BBB63C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013" y="2278921"/>
            <a:ext cx="648717" cy="76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Princesa Peach | Super Mario Wiki | Fandom">
            <a:extLst>
              <a:ext uri="{FF2B5EF4-FFF2-40B4-BE49-F238E27FC236}">
                <a16:creationId xmlns:a16="http://schemas.microsoft.com/office/drawing/2014/main" id="{88B738ED-657B-7B93-A769-7DC72C80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73" y="5187683"/>
            <a:ext cx="490942" cy="90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Toad | Héroes Wiki | Fandom">
            <a:extLst>
              <a:ext uri="{FF2B5EF4-FFF2-40B4-BE49-F238E27FC236}">
                <a16:creationId xmlns:a16="http://schemas.microsoft.com/office/drawing/2014/main" id="{AC2D820D-D9AF-0BCE-87B4-5BD214A9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145" y="4428652"/>
            <a:ext cx="339170" cy="59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Galería: Diseño de los personajes de Super Mario Bros. Wonder">
            <a:extLst>
              <a:ext uri="{FF2B5EF4-FFF2-40B4-BE49-F238E27FC236}">
                <a16:creationId xmlns:a16="http://schemas.microsoft.com/office/drawing/2014/main" id="{111D08C4-89FB-F1D6-9496-6710E406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50" y="440862"/>
            <a:ext cx="1481123" cy="18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Elefanzana | Super Mario Wiki | Fandom">
            <a:extLst>
              <a:ext uri="{FF2B5EF4-FFF2-40B4-BE49-F238E27FC236}">
                <a16:creationId xmlns:a16="http://schemas.microsoft.com/office/drawing/2014/main" id="{9B3C5F61-C923-9EDC-FECF-F098AA49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5" y="4930507"/>
            <a:ext cx="636968" cy="51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756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BD576-675E-2083-FC82-570DF9E7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Super Mario Bros. Wonder Nintendo Switch · Nintendo · El Corte Inglés">
            <a:extLst>
              <a:ext uri="{FF2B5EF4-FFF2-40B4-BE49-F238E27FC236}">
                <a16:creationId xmlns:a16="http://schemas.microsoft.com/office/drawing/2014/main" id="{C08B3ABA-0EBD-7DE7-3D8A-9D6E2B736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8" r="38387" b="34050"/>
          <a:stretch>
            <a:fillRect/>
          </a:stretch>
        </p:blipFill>
        <p:spPr bwMode="auto">
          <a:xfrm>
            <a:off x="7426692" y="185795"/>
            <a:ext cx="4225413" cy="239907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102" name="Picture 6" descr="Merendolas - Página web de bugatierretegia">
            <a:extLst>
              <a:ext uri="{FF2B5EF4-FFF2-40B4-BE49-F238E27FC236}">
                <a16:creationId xmlns:a16="http://schemas.microsoft.com/office/drawing/2014/main" id="{52B89BC1-E2C8-68B5-E76C-31C5B304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057" y="2510342"/>
            <a:ext cx="2656090" cy="26560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03532C1-D9E2-9062-967A-373932025062}"/>
              </a:ext>
            </a:extLst>
          </p:cNvPr>
          <p:cNvSpPr/>
          <p:nvPr/>
        </p:nvSpPr>
        <p:spPr>
          <a:xfrm>
            <a:off x="396876" y="416814"/>
            <a:ext cx="56991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¡SEGURO QUE TE LO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VAS A PASAR GENIAL!</a:t>
            </a:r>
          </a:p>
        </p:txBody>
      </p:sp>
      <p:pic>
        <p:nvPicPr>
          <p:cNvPr id="4098" name="Picture 2" descr="Kahoot! | UC">
            <a:extLst>
              <a:ext uri="{FF2B5EF4-FFF2-40B4-BE49-F238E27FC236}">
                <a16:creationId xmlns:a16="http://schemas.microsoft.com/office/drawing/2014/main" id="{0883F5B6-F46A-FCE1-099A-10EC3E7C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1" y="4902397"/>
            <a:ext cx="2805787" cy="9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rque Infantil &amp; Fiestas de Aniversario - Bowling Center Blanes">
            <a:extLst>
              <a:ext uri="{FF2B5EF4-FFF2-40B4-BE49-F238E27FC236}">
                <a16:creationId xmlns:a16="http://schemas.microsoft.com/office/drawing/2014/main" id="{139DD266-7697-4401-C300-97BC3F1C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14" y="4174179"/>
            <a:ext cx="3542684" cy="2656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Virus (juego de cartas) | Logopedia | Fandom">
            <a:extLst>
              <a:ext uri="{FF2B5EF4-FFF2-40B4-BE49-F238E27FC236}">
                <a16:creationId xmlns:a16="http://schemas.microsoft.com/office/drawing/2014/main" id="{7B7F2DFC-14C0-2D6C-D4A0-39FA69580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6" y="1964916"/>
            <a:ext cx="2561737" cy="203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Épico Torneo para encontrar al mejor Beyblade X">
            <a:extLst>
              <a:ext uri="{FF2B5EF4-FFF2-40B4-BE49-F238E27FC236}">
                <a16:creationId xmlns:a16="http://schemas.microsoft.com/office/drawing/2014/main" id="{E965143A-9E0B-B6D0-6557-E8458388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65" y="2197359"/>
            <a:ext cx="3836766" cy="21581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20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F3C4-9CAD-890E-042A-68D08BEE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E5CB8-A668-1DF0-A28D-8B2E050B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xoko Ostadarra Sestao">
            <a:extLst>
              <a:ext uri="{FF2B5EF4-FFF2-40B4-BE49-F238E27FC236}">
                <a16:creationId xmlns:a16="http://schemas.microsoft.com/office/drawing/2014/main" id="{676E69CC-490A-A7D7-C857-5F9A3162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17" y="1221964"/>
            <a:ext cx="3534774" cy="44140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E7E571D-1D23-2D0A-DD03-BD716BA7A31C}"/>
              </a:ext>
            </a:extLst>
          </p:cNvPr>
          <p:cNvSpPr/>
          <p:nvPr/>
        </p:nvSpPr>
        <p:spPr>
          <a:xfrm>
            <a:off x="841393" y="416814"/>
            <a:ext cx="48100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 ESPERAMOS….</a:t>
            </a:r>
          </a:p>
        </p:txBody>
      </p:sp>
      <p:pic>
        <p:nvPicPr>
          <p:cNvPr id="6146" name="Picture 2" descr="Txoko Ostadarra Sestao">
            <a:extLst>
              <a:ext uri="{FF2B5EF4-FFF2-40B4-BE49-F238E27FC236}">
                <a16:creationId xmlns:a16="http://schemas.microsoft.com/office/drawing/2014/main" id="{26136B02-BD36-5709-1B58-20333F31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92" y="1753828"/>
            <a:ext cx="3365299" cy="33503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C9F06FF-49C2-4C24-4D53-E78F86460A52}"/>
              </a:ext>
            </a:extLst>
          </p:cNvPr>
          <p:cNvSpPr/>
          <p:nvPr/>
        </p:nvSpPr>
        <p:spPr>
          <a:xfrm>
            <a:off x="5914026" y="2367171"/>
            <a:ext cx="549015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MIÉRCOLES,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 SEPTIEMBRE 2025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17:00 H</a:t>
            </a:r>
          </a:p>
        </p:txBody>
      </p:sp>
    </p:spTree>
    <p:extLst>
      <p:ext uri="{BB962C8B-B14F-4D97-AF65-F5344CB8AC3E}">
        <p14:creationId xmlns:p14="http://schemas.microsoft.com/office/powerpoint/2010/main" val="7199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44</Words>
  <Application>Microsoft Office PowerPoint</Application>
  <PresentationFormat>Panorámica</PresentationFormat>
  <Paragraphs>13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Iker Cavadas</dc:creator>
  <cp:lastModifiedBy>Iker Cavadas Ortega</cp:lastModifiedBy>
  <cp:revision>2</cp:revision>
  <dcterms:created xsi:type="dcterms:W3CDTF">2025-09-14T18:32:02Z</dcterms:created>
  <dcterms:modified xsi:type="dcterms:W3CDTF">2025-09-14T20:02:20Z</dcterms:modified>
</cp:coreProperties>
</file>